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2" r:id="rId6"/>
    <p:sldId id="261" r:id="rId7"/>
    <p:sldId id="25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hyperlink" Target="http://images.yandex.ru/yandsearch?p=1&amp;text=%D0%BA%D0%B0%D1%80%D0%B0%D0%BD%D0%B4%D0%B0%D1%88&amp;img_url=i14.ltalk.ru/92/98/229892/35/10190935/img.jpeg&amp;pos=44&amp;rpt=simag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hyperlink" Target="http://images.yandex.ru/yandsearch?p=2&amp;text=%D0%BB%D0%B0%D1%81%D1%82%D0%B8%D0%BA&amp;img_url=inmenso.ru/components/com_virtuemart/shop_image/product/289459.jpg&amp;pos=79&amp;rpt=simag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ages.yandex.ru/yandsearch?p=1&amp;text=%D1%88%D0%BA%D0%BE%D0%BB%D1%8C%D0%BD%D1%8B%D0%B9%20%D0%BF%D0%BE%D1%80%D1%82%D1%84%D0%B5%D0%BB%D1%8C&amp;img_url=schoolbag.ru/d/39225/d/lycsac_school_11238.jpg&amp;pos=30&amp;rpt=simage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cat281-page24.pluspicture.ru/images/177/281/orig_239_1297823060sZ5ZznatB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57166"/>
            <a:ext cx="2867025" cy="3857625"/>
          </a:xfrm>
          <a:prstGeom prst="rect">
            <a:avLst/>
          </a:prstGeom>
          <a:noFill/>
        </p:spPr>
      </p:pic>
      <p:pic>
        <p:nvPicPr>
          <p:cNvPr id="5124" name="Picture 4" descr="http://sbooks.ru/images/goods/101070107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112778">
            <a:off x="839051" y="1479109"/>
            <a:ext cx="2514600" cy="3857625"/>
          </a:xfrm>
          <a:prstGeom prst="rect">
            <a:avLst/>
          </a:prstGeom>
          <a:noFill/>
        </p:spPr>
      </p:pic>
      <p:pic>
        <p:nvPicPr>
          <p:cNvPr id="5126" name="Picture 6" descr="http://www.ruslania.com/pictures/big/97853580837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92775">
            <a:off x="5500694" y="1643050"/>
            <a:ext cx="2886075" cy="38576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3108" y="5429264"/>
            <a:ext cx="45977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accent2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Text book</a:t>
            </a:r>
            <a:endParaRPr lang="ru-RU" sz="7200" b="1" dirty="0">
              <a:solidFill>
                <a:schemeClr val="accent2">
                  <a:lumMod val="50000"/>
                </a:schemeClr>
              </a:solidFill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элимканц.рф/image/data/220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28604"/>
            <a:ext cx="3238500" cy="3857625"/>
          </a:xfrm>
          <a:prstGeom prst="rect">
            <a:avLst/>
          </a:prstGeom>
          <a:noFill/>
        </p:spPr>
      </p:pic>
      <p:pic>
        <p:nvPicPr>
          <p:cNvPr id="6148" name="Picture 4" descr="http://www.bg2001.ru/upload/iblock/9b8/7618-4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57166"/>
            <a:ext cx="3105150" cy="3857625"/>
          </a:xfrm>
          <a:prstGeom prst="rect">
            <a:avLst/>
          </a:prstGeom>
          <a:noFill/>
        </p:spPr>
      </p:pic>
      <p:pic>
        <p:nvPicPr>
          <p:cNvPr id="6150" name="Picture 6" descr="http://www.relef.ru/data/catalog/products/14888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1500174"/>
            <a:ext cx="3190875" cy="38576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5715016"/>
            <a:ext cx="62824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accent2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Exercise book</a:t>
            </a:r>
            <a:endParaRPr lang="ru-RU" sz="7200" b="1" dirty="0">
              <a:solidFill>
                <a:schemeClr val="accent2">
                  <a:lumMod val="50000"/>
                </a:schemeClr>
              </a:solidFill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s50.radikal.ru/i128/1007/23/312ed6a410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00375"/>
            <a:ext cx="5524500" cy="3857625"/>
          </a:xfrm>
          <a:prstGeom prst="rect">
            <a:avLst/>
          </a:prstGeom>
          <a:noFill/>
        </p:spPr>
      </p:pic>
      <p:pic>
        <p:nvPicPr>
          <p:cNvPr id="4098" name="Picture 2" descr="http://www.suvmedia.ru/images/models/senator-pens/senator-pen-shar-2760-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14290"/>
            <a:ext cx="3676650" cy="38576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28662" y="1428736"/>
            <a:ext cx="20826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accent2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Pen </a:t>
            </a:r>
            <a:endParaRPr lang="ru-RU" sz="7200" b="1" dirty="0">
              <a:solidFill>
                <a:schemeClr val="accent2">
                  <a:lumMod val="50000"/>
                </a:schemeClr>
              </a:solidFill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s41.radikal.ru/i091/0809/97/512e2a968ff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0"/>
            <a:ext cx="3857625" cy="3857625"/>
          </a:xfrm>
          <a:prstGeom prst="rect">
            <a:avLst/>
          </a:prstGeom>
          <a:noFill/>
        </p:spPr>
      </p:pic>
      <p:pic>
        <p:nvPicPr>
          <p:cNvPr id="3074" name="Picture 2" descr="http://img1.liveinternet.ru/images/attach/c/5/88/402/88402611_3085196_x_e13c2d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2447925" cy="3857625"/>
          </a:xfrm>
          <a:prstGeom prst="rect">
            <a:avLst/>
          </a:prstGeom>
          <a:noFill/>
        </p:spPr>
      </p:pic>
      <p:pic>
        <p:nvPicPr>
          <p:cNvPr id="3076" name="Picture 4" descr="http://im5-tub-ru.yandex.net/i?id=198294986-71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3643314"/>
            <a:ext cx="4000528" cy="30003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86050" y="642918"/>
            <a:ext cx="29787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accent2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Pencil </a:t>
            </a:r>
            <a:endParaRPr lang="ru-RU" sz="7200" b="1" dirty="0">
              <a:solidFill>
                <a:schemeClr val="accent2">
                  <a:lumMod val="50000"/>
                </a:schemeClr>
              </a:solidFill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desc.cnt.itdelo.com/images/6572669.jpg"/>
          <p:cNvPicPr>
            <a:picLocks noChangeAspect="1" noChangeArrowheads="1"/>
          </p:cNvPicPr>
          <p:nvPr/>
        </p:nvPicPr>
        <p:blipFill>
          <a:blip r:embed="rId2"/>
          <a:srcRect t="14815" b="14814"/>
          <a:stretch>
            <a:fillRect/>
          </a:stretch>
        </p:blipFill>
        <p:spPr bwMode="auto">
          <a:xfrm>
            <a:off x="2643174" y="3714752"/>
            <a:ext cx="5143500" cy="2714644"/>
          </a:xfrm>
          <a:prstGeom prst="rect">
            <a:avLst/>
          </a:prstGeom>
          <a:noFill/>
        </p:spPr>
      </p:pic>
      <p:pic>
        <p:nvPicPr>
          <p:cNvPr id="1026" name="Picture 2" descr="http://offise-good.ru/upload/iblock/874/874a0689b634853d4b4f406974f2dd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3857625" cy="3857625"/>
          </a:xfrm>
          <a:prstGeom prst="rect">
            <a:avLst/>
          </a:prstGeom>
          <a:noFill/>
        </p:spPr>
      </p:pic>
      <p:pic>
        <p:nvPicPr>
          <p:cNvPr id="1028" name="Picture 4" descr="http://bebelux.ru/published/publicdata/DBMAGDETI/attachments/SC/products_pictures/penal_bez_napolneniia_thorka_-_mcneil_skeitbordist_9070086_bl.jpg"/>
          <p:cNvPicPr>
            <a:picLocks noChangeAspect="1" noChangeArrowheads="1"/>
          </p:cNvPicPr>
          <p:nvPr/>
        </p:nvPicPr>
        <p:blipFill>
          <a:blip r:embed="rId4"/>
          <a:srcRect t="20370" b="22222"/>
          <a:stretch>
            <a:fillRect/>
          </a:stretch>
        </p:blipFill>
        <p:spPr bwMode="auto">
          <a:xfrm>
            <a:off x="4643438" y="785794"/>
            <a:ext cx="3857625" cy="221457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29058" y="3000372"/>
            <a:ext cx="47083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accent2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Pencil box</a:t>
            </a:r>
            <a:endParaRPr lang="ru-RU" sz="7200" b="1" dirty="0">
              <a:solidFill>
                <a:schemeClr val="accent2">
                  <a:lumMod val="50000"/>
                </a:schemeClr>
              </a:solidFill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kanc-city.ru/d/85038/d/ek57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00375"/>
            <a:ext cx="3857625" cy="3857625"/>
          </a:xfrm>
          <a:prstGeom prst="rect">
            <a:avLst/>
          </a:prstGeom>
          <a:noFill/>
        </p:spPr>
      </p:pic>
      <p:pic>
        <p:nvPicPr>
          <p:cNvPr id="2050" name="Picture 2" descr="http://s.spynet.ru/uploads/images/0/7/0/9/2/1/2011/06/22/50ebd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0"/>
            <a:ext cx="5214974" cy="3300101"/>
          </a:xfrm>
          <a:prstGeom prst="rect">
            <a:avLst/>
          </a:prstGeom>
          <a:noFill/>
        </p:spPr>
      </p:pic>
      <p:pic>
        <p:nvPicPr>
          <p:cNvPr id="2054" name="Picture 6" descr="http://im2-tub-ru.yandex.net/i?id=516417091-40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2500306"/>
            <a:ext cx="3300436" cy="23574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71934" y="5000636"/>
            <a:ext cx="36182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accent2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Rubber </a:t>
            </a:r>
            <a:endParaRPr lang="ru-RU" sz="7200" b="1" dirty="0">
              <a:solidFill>
                <a:schemeClr val="accent2">
                  <a:lumMod val="50000"/>
                </a:schemeClr>
              </a:solidFill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7-tub-ru.yandex.net/i?id=458270160-1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42852"/>
            <a:ext cx="3929090" cy="3929090"/>
          </a:xfrm>
          <a:prstGeom prst="rect">
            <a:avLst/>
          </a:prstGeom>
          <a:noFill/>
        </p:spPr>
      </p:pic>
      <p:pic>
        <p:nvPicPr>
          <p:cNvPr id="7172" name="Picture 4" descr="http://www.krupaspb.ru/images/personal/jurih/catalog/may/may34b.jpg"/>
          <p:cNvPicPr>
            <a:picLocks noChangeAspect="1" noChangeArrowheads="1"/>
          </p:cNvPicPr>
          <p:nvPr/>
        </p:nvPicPr>
        <p:blipFill>
          <a:blip r:embed="rId4"/>
          <a:srcRect l="43974"/>
          <a:stretch>
            <a:fillRect/>
          </a:stretch>
        </p:blipFill>
        <p:spPr bwMode="auto">
          <a:xfrm>
            <a:off x="5000628" y="2285992"/>
            <a:ext cx="3276582" cy="38576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28662" y="4786322"/>
            <a:ext cx="21531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accent2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Bag </a:t>
            </a:r>
            <a:endParaRPr lang="ru-RU" sz="7200" b="1" dirty="0">
              <a:solidFill>
                <a:schemeClr val="accent2">
                  <a:lumMod val="50000"/>
                </a:schemeClr>
              </a:solidFill>
              <a:cs typeface="Aharoni" pitchFamily="2" charset="-79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10</Words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123</cp:lastModifiedBy>
  <cp:revision>3</cp:revision>
  <dcterms:created xsi:type="dcterms:W3CDTF">2012-10-13T06:08:30Z</dcterms:created>
  <dcterms:modified xsi:type="dcterms:W3CDTF">2012-10-20T06:27:21Z</dcterms:modified>
</cp:coreProperties>
</file>